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61" r:id="rId6"/>
    <p:sldId id="258" r:id="rId7"/>
    <p:sldId id="264" r:id="rId8"/>
    <p:sldId id="266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96" autoAdjust="0"/>
    <p:restoredTop sz="86572" autoAdjust="0"/>
  </p:normalViewPr>
  <p:slideViewPr>
    <p:cSldViewPr>
      <p:cViewPr varScale="1">
        <p:scale>
          <a:sx n="69" d="100"/>
          <a:sy n="69" d="100"/>
        </p:scale>
        <p:origin x="-15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75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26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957D-6BCF-4DB2-B32A-1F170AD31491}" type="datetimeFigureOut">
              <a:rPr lang="en-US" smtClean="0"/>
              <a:pPr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1D9E-E7D5-4431-AE3D-FB0F50321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957D-6BCF-4DB2-B32A-1F170AD31491}" type="datetimeFigureOut">
              <a:rPr lang="en-US" smtClean="0"/>
              <a:pPr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1D9E-E7D5-4431-AE3D-FB0F50321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957D-6BCF-4DB2-B32A-1F170AD31491}" type="datetimeFigureOut">
              <a:rPr lang="en-US" smtClean="0"/>
              <a:pPr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1D9E-E7D5-4431-AE3D-FB0F50321A0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957D-6BCF-4DB2-B32A-1F170AD31491}" type="datetimeFigureOut">
              <a:rPr lang="en-US" smtClean="0"/>
              <a:pPr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1D9E-E7D5-4431-AE3D-FB0F50321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957D-6BCF-4DB2-B32A-1F170AD31491}" type="datetimeFigureOut">
              <a:rPr lang="en-US" smtClean="0"/>
              <a:pPr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1D9E-E7D5-4431-AE3D-FB0F50321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957D-6BCF-4DB2-B32A-1F170AD31491}" type="datetimeFigureOut">
              <a:rPr lang="en-US" smtClean="0"/>
              <a:pPr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1D9E-E7D5-4431-AE3D-FB0F50321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957D-6BCF-4DB2-B32A-1F170AD31491}" type="datetimeFigureOut">
              <a:rPr lang="en-US" smtClean="0"/>
              <a:pPr/>
              <a:t>9/26/2015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1D9E-E7D5-4431-AE3D-FB0F50321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957D-6BCF-4DB2-B32A-1F170AD31491}" type="datetimeFigureOut">
              <a:rPr lang="en-US" smtClean="0"/>
              <a:pPr/>
              <a:t>9/26/2015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1D9E-E7D5-4431-AE3D-FB0F50321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957D-6BCF-4DB2-B32A-1F170AD31491}" type="datetimeFigureOut">
              <a:rPr lang="en-US" smtClean="0"/>
              <a:pPr/>
              <a:t>9/26/2015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1D9E-E7D5-4431-AE3D-FB0F50321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957D-6BCF-4DB2-B32A-1F170AD31491}" type="datetimeFigureOut">
              <a:rPr lang="en-US" smtClean="0"/>
              <a:pPr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1D9E-E7D5-4431-AE3D-FB0F50321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957D-6BCF-4DB2-B32A-1F170AD31491}" type="datetimeFigureOut">
              <a:rPr lang="en-US" smtClean="0"/>
              <a:pPr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1D9E-E7D5-4431-AE3D-FB0F50321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CFC957D-6BCF-4DB2-B32A-1F170AD31491}" type="datetimeFigureOut">
              <a:rPr lang="en-US" smtClean="0"/>
              <a:pPr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20D1D9E-E7D5-4431-AE3D-FB0F50321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Developing </a:t>
            </a:r>
            <a:r>
              <a:rPr lang="en-US" b="1" dirty="0"/>
              <a:t>Assessment Standards in Early Childhood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Dena S. </a:t>
            </a:r>
            <a:r>
              <a:rPr lang="en-US" dirty="0" err="1" smtClean="0"/>
              <a:t>Culaba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8771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Early Childhood Programs: </a:t>
            </a:r>
          </a:p>
          <a:p>
            <a:r>
              <a:rPr lang="en-US" dirty="0" smtClean="0"/>
              <a:t>birth </a:t>
            </a:r>
            <a:r>
              <a:rPr lang="en-US" dirty="0"/>
              <a:t>to age eight – the </a:t>
            </a:r>
            <a:r>
              <a:rPr lang="en-US" dirty="0" smtClean="0"/>
              <a:t>foundation </a:t>
            </a:r>
            <a:r>
              <a:rPr lang="en-US" dirty="0"/>
              <a:t>years and therefore most crucial in </a:t>
            </a:r>
            <a:r>
              <a:rPr lang="en-US" dirty="0" smtClean="0"/>
              <a:t>development</a:t>
            </a:r>
          </a:p>
          <a:p>
            <a:r>
              <a:rPr lang="en-US" dirty="0" smtClean="0"/>
              <a:t>given </a:t>
            </a:r>
            <a:r>
              <a:rPr lang="en-US" dirty="0"/>
              <a:t>importance by local and international communities.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Early Childhood Care and Development</a:t>
            </a:r>
            <a:br>
              <a:rPr lang="en-US" sz="3600" dirty="0" smtClean="0"/>
            </a:br>
            <a:r>
              <a:rPr lang="en-US" sz="3600" dirty="0" smtClean="0"/>
              <a:t> (ECCD) Programs in the Philippines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192647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Early Childhood Programs in the Philippines: </a:t>
            </a:r>
          </a:p>
          <a:p>
            <a:r>
              <a:rPr lang="en-US" dirty="0" smtClean="0"/>
              <a:t>Legislations to encourage various </a:t>
            </a:r>
            <a:r>
              <a:rPr lang="en-US" dirty="0"/>
              <a:t>agencies and </a:t>
            </a:r>
            <a:r>
              <a:rPr lang="en-US" dirty="0" smtClean="0"/>
              <a:t>non-government </a:t>
            </a:r>
            <a:r>
              <a:rPr lang="en-US" dirty="0"/>
              <a:t>to provide responsive care and development </a:t>
            </a:r>
            <a:r>
              <a:rPr lang="en-US" dirty="0" smtClean="0"/>
              <a:t>services </a:t>
            </a:r>
            <a:r>
              <a:rPr lang="en-US" dirty="0"/>
              <a:t>to </a:t>
            </a:r>
            <a:r>
              <a:rPr lang="en-US" dirty="0" smtClean="0"/>
              <a:t>young children:</a:t>
            </a:r>
          </a:p>
          <a:p>
            <a:pPr lvl="1"/>
            <a:r>
              <a:rPr lang="en-US" dirty="0" smtClean="0"/>
              <a:t>RA 6972</a:t>
            </a:r>
          </a:p>
          <a:p>
            <a:pPr lvl="1"/>
            <a:r>
              <a:rPr lang="en-US" dirty="0" smtClean="0"/>
              <a:t>RA 8980</a:t>
            </a:r>
          </a:p>
          <a:p>
            <a:pPr lvl="1"/>
            <a:r>
              <a:rPr lang="en-US" dirty="0" smtClean="0"/>
              <a:t>RA 10157</a:t>
            </a:r>
          </a:p>
          <a:p>
            <a:pPr lvl="1"/>
            <a:r>
              <a:rPr lang="en-US" dirty="0" smtClean="0"/>
              <a:t>RA 10410</a:t>
            </a:r>
          </a:p>
          <a:p>
            <a:pPr lvl="1"/>
            <a:r>
              <a:rPr lang="en-US" dirty="0" smtClean="0"/>
              <a:t>RA 10533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Early Childhood Care and Development</a:t>
            </a:r>
            <a:br>
              <a:rPr lang="en-US" sz="3600" dirty="0" smtClean="0"/>
            </a:br>
            <a:r>
              <a:rPr lang="en-US" sz="3600" dirty="0" smtClean="0"/>
              <a:t> (ECCD) Programs in the Philippines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819129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programs </a:t>
            </a:r>
            <a:r>
              <a:rPr lang="en-US" dirty="0"/>
              <a:t>and delivery systems have been put in place </a:t>
            </a:r>
            <a:r>
              <a:rPr lang="en-US" dirty="0" smtClean="0"/>
              <a:t>to:</a:t>
            </a:r>
          </a:p>
          <a:p>
            <a:pPr lvl="1"/>
            <a:r>
              <a:rPr lang="en-US" dirty="0" smtClean="0"/>
              <a:t>address </a:t>
            </a:r>
            <a:r>
              <a:rPr lang="en-US" dirty="0"/>
              <a:t>the holistic needs of children from birth to age eight </a:t>
            </a:r>
            <a:r>
              <a:rPr lang="en-US" dirty="0" smtClean="0"/>
              <a:t>years</a:t>
            </a:r>
          </a:p>
          <a:p>
            <a:pPr lvl="1"/>
            <a:r>
              <a:rPr lang="en-US" dirty="0" smtClean="0"/>
              <a:t>promote </a:t>
            </a:r>
            <a:r>
              <a:rPr lang="en-US" dirty="0"/>
              <a:t>children’s optimal growth and development.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Early Childhood Care and Development</a:t>
            </a:r>
            <a:br>
              <a:rPr lang="en-US" sz="3600" dirty="0" smtClean="0"/>
            </a:br>
            <a:r>
              <a:rPr lang="en-US" sz="3600" dirty="0" smtClean="0"/>
              <a:t> (ECCD) Programs in the Philippines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19371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Responsive and appropriate services necessitate </a:t>
            </a:r>
            <a:r>
              <a:rPr lang="en-US" dirty="0"/>
              <a:t>an assessment that will 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provide needed </a:t>
            </a:r>
            <a:r>
              <a:rPr lang="en-US" dirty="0"/>
              <a:t>information about </a:t>
            </a:r>
            <a:r>
              <a:rPr lang="en-US" dirty="0" smtClean="0"/>
              <a:t>children’s </a:t>
            </a:r>
            <a:r>
              <a:rPr lang="en-US" dirty="0"/>
              <a:t>holistic </a:t>
            </a:r>
            <a:r>
              <a:rPr lang="en-US" dirty="0" smtClean="0"/>
              <a:t>and domain </a:t>
            </a:r>
            <a:r>
              <a:rPr lang="en-US" dirty="0"/>
              <a:t>specific developmental </a:t>
            </a:r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promote </a:t>
            </a:r>
            <a:r>
              <a:rPr lang="en-US" dirty="0"/>
              <a:t>accountability </a:t>
            </a:r>
            <a:r>
              <a:rPr lang="en-US" dirty="0" smtClean="0"/>
              <a:t>particularly </a:t>
            </a:r>
            <a:r>
              <a:rPr lang="en-US" dirty="0"/>
              <a:t>on benefits to </a:t>
            </a:r>
            <a:r>
              <a:rPr lang="en-US" dirty="0" smtClean="0"/>
              <a:t>children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Early Childhood Care and Development</a:t>
            </a:r>
            <a:br>
              <a:rPr lang="en-US" sz="3600" dirty="0" smtClean="0"/>
            </a:br>
            <a:r>
              <a:rPr lang="en-US" sz="3600" dirty="0" smtClean="0"/>
              <a:t> (ECCD) Programs in the Philippines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141047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Assessment of children has to adhere to high standards</a:t>
            </a:r>
          </a:p>
          <a:p>
            <a:pPr lvl="1"/>
            <a:r>
              <a:rPr lang="en-US" dirty="0" smtClean="0"/>
              <a:t>develop standards </a:t>
            </a:r>
            <a:r>
              <a:rPr lang="en-US" dirty="0"/>
              <a:t>of assessment in early childhood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Creation of a team of local and international experts in early childhood and allied disciplines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Developing Standards </a:t>
            </a:r>
            <a:br>
              <a:rPr lang="en-US" sz="3600" dirty="0" smtClean="0"/>
            </a:br>
            <a:r>
              <a:rPr lang="en-US" sz="3600" dirty="0" smtClean="0"/>
              <a:t>in Early Childhood Assessment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005034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asks </a:t>
            </a:r>
            <a:r>
              <a:rPr lang="en-US" dirty="0"/>
              <a:t>of the </a:t>
            </a:r>
            <a:r>
              <a:rPr lang="en-US" dirty="0" smtClean="0"/>
              <a:t>team: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gather information about child development and assessment</a:t>
            </a:r>
            <a:endParaRPr lang="en-US" sz="2800" dirty="0"/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review literature and relevant documents on child development and assessment</a:t>
            </a:r>
            <a:endParaRPr lang="en-US" sz="2400" dirty="0"/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conduct public </a:t>
            </a:r>
            <a:r>
              <a:rPr lang="en-US" dirty="0" err="1" smtClean="0"/>
              <a:t>fora</a:t>
            </a:r>
            <a:r>
              <a:rPr lang="en-US" dirty="0" smtClean="0"/>
              <a:t> </a:t>
            </a:r>
            <a:r>
              <a:rPr lang="en-US" dirty="0"/>
              <a:t>with various stakeholders involved in or affected by early childhood assessment</a:t>
            </a:r>
            <a:endParaRPr lang="en-US" sz="2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Developing Standards in </a:t>
            </a:r>
            <a:br>
              <a:rPr lang="en-US" sz="3600" dirty="0" smtClean="0"/>
            </a:br>
            <a:r>
              <a:rPr lang="en-US" sz="3600" dirty="0" smtClean="0"/>
              <a:t>Early Childhood Assessment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79740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Tasks </a:t>
            </a:r>
            <a:r>
              <a:rPr lang="en-US" dirty="0"/>
              <a:t>of the </a:t>
            </a:r>
            <a:r>
              <a:rPr lang="en-US" dirty="0" smtClean="0"/>
              <a:t>team:</a:t>
            </a:r>
            <a:endParaRPr lang="en-US" sz="2800" dirty="0"/>
          </a:p>
          <a:p>
            <a:pPr marL="0" lvl="0" indent="0">
              <a:buNone/>
            </a:pPr>
            <a:r>
              <a:rPr lang="en-US" dirty="0" smtClean="0"/>
              <a:t>2.   decide on the scope of the standards - what to include and what not to include</a:t>
            </a:r>
            <a:endParaRPr lang="en-US" sz="2800" dirty="0" smtClean="0"/>
          </a:p>
          <a:p>
            <a:pPr marL="0" lvl="0" indent="0">
              <a:buNone/>
            </a:pPr>
            <a:r>
              <a:rPr lang="en-US" dirty="0" smtClean="0"/>
              <a:t>3.   develop a draft copy of standards of assessment in early childhood</a:t>
            </a:r>
            <a:endParaRPr lang="en-US" sz="2800" dirty="0" smtClean="0"/>
          </a:p>
          <a:p>
            <a:pPr marL="0" lvl="0" indent="0">
              <a:buNone/>
            </a:pPr>
            <a:r>
              <a:rPr lang="en-US" dirty="0" smtClean="0"/>
              <a:t>4.   present the draft copy in a plenary discussion in the 2016 ICEME</a:t>
            </a:r>
            <a:endParaRPr lang="en-US" sz="2800" dirty="0" smtClean="0"/>
          </a:p>
          <a:p>
            <a:pPr marL="0" lvl="0" indent="0">
              <a:buNone/>
            </a:pPr>
            <a:r>
              <a:rPr lang="en-US" dirty="0" smtClean="0"/>
              <a:t>5.   finalize the standards</a:t>
            </a:r>
            <a:endParaRPr lang="en-US" sz="2800" dirty="0" smtClean="0"/>
          </a:p>
          <a:p>
            <a:pPr marL="0" lvl="0" indent="0">
              <a:buNone/>
            </a:pPr>
            <a:r>
              <a:rPr lang="en-US" dirty="0" smtClean="0"/>
              <a:t>6.   publish the final copy in the PMEA journal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Developing Standards in </a:t>
            </a:r>
            <a:br>
              <a:rPr lang="en-US" sz="3600" dirty="0" smtClean="0"/>
            </a:br>
            <a:r>
              <a:rPr lang="en-US" sz="3600" dirty="0" smtClean="0"/>
              <a:t>Early Childhood Assessment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45136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>
                <a:latin typeface="Baskerville Old Face" pitchFamily="18" charset="0"/>
              </a:rPr>
              <a:t>Thank You!!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743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</TotalTime>
  <Words>287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 Developing Assessment Standards in Early Childhood  </vt:lpstr>
      <vt:lpstr>Early Childhood Care and Development  (ECCD) Programs in the Philippines</vt:lpstr>
      <vt:lpstr>Early Childhood Care and Development  (ECCD) Programs in the Philippines</vt:lpstr>
      <vt:lpstr>Early Childhood Care and Development  (ECCD) Programs in the Philippines</vt:lpstr>
      <vt:lpstr>Early Childhood Care and Development  (ECCD) Programs in the Philippines</vt:lpstr>
      <vt:lpstr>Developing Standards  in Early Childhood Assessment</vt:lpstr>
      <vt:lpstr>Developing Standards in  Early Childhood Assessment</vt:lpstr>
      <vt:lpstr>Developing Standards in  Early Childhood Assessment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Assessment Standards in Early Childhood</dc:title>
  <dc:creator>CEAS FACULTY</dc:creator>
  <cp:lastModifiedBy>S400</cp:lastModifiedBy>
  <cp:revision>16</cp:revision>
  <dcterms:created xsi:type="dcterms:W3CDTF">2015-09-24T04:33:12Z</dcterms:created>
  <dcterms:modified xsi:type="dcterms:W3CDTF">2015-09-26T20:57:21Z</dcterms:modified>
</cp:coreProperties>
</file>