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4"/>
    <p:restoredTop sz="94652"/>
  </p:normalViewPr>
  <p:slideViewPr>
    <p:cSldViewPr snapToGrid="0" snapToObjects="1">
      <p:cViewPr varScale="1">
        <p:scale>
          <a:sx n="121" d="100"/>
          <a:sy n="121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1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6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8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8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8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2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2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599C-69B6-0649-BC17-C79D2DAB2494}" type="datetimeFigureOut">
              <a:rPr lang="en-US" smtClean="0"/>
              <a:t>8/24/18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103D0-71B6-EB4C-A58C-30CBB41C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3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B085-E69F-7248-9660-A53795B08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56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Round Table Discussion:</a:t>
            </a:r>
            <a:br>
              <a:rPr lang="en-US" dirty="0"/>
            </a:br>
            <a:r>
              <a:rPr lang="en-US" b="1" dirty="0"/>
              <a:t>Issues and Challenges in Educational Assessment in the Philippines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C61C4-B872-AA44-822E-099283C846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8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A6510-A1B4-284D-B017-F13C4CA9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Assessment as a 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F236E-6A73-704D-A509-0EC6BFDB3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your general sense about the scholarship and practice of educational assessment in the Philippines?</a:t>
            </a:r>
          </a:p>
        </p:txBody>
      </p:sp>
    </p:spTree>
    <p:extLst>
      <p:ext uri="{BB962C8B-B14F-4D97-AF65-F5344CB8AC3E}">
        <p14:creationId xmlns:p14="http://schemas.microsoft.com/office/powerpoint/2010/main" val="13613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778E-173D-B542-821D-E5FB17CBE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K-12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2A6A6-5A8C-6B49-8DD9-BEA1EED6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are the implications of the implementation of K-12 curriculum on assessment practice?</a:t>
            </a:r>
          </a:p>
        </p:txBody>
      </p:sp>
    </p:spTree>
    <p:extLst>
      <p:ext uri="{BB962C8B-B14F-4D97-AF65-F5344CB8AC3E}">
        <p14:creationId xmlns:p14="http://schemas.microsoft.com/office/powerpoint/2010/main" val="393730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84A6-474F-C34F-A6DB-3D63272C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literacy of teachers in the Philippines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69640-1EEE-8A41-BF97-6FDEB960D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the status of assessment literacy of teachers in country? </a:t>
            </a:r>
          </a:p>
        </p:txBody>
      </p:sp>
    </p:spTree>
    <p:extLst>
      <p:ext uri="{BB962C8B-B14F-4D97-AF65-F5344CB8AC3E}">
        <p14:creationId xmlns:p14="http://schemas.microsoft.com/office/powerpoint/2010/main" val="218163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7AF4-737E-F141-ACD0-C7B40120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in an Outcome-Based Education (OBE)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3F0FF-77C3-E140-A91B-A3ACA14DE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the role of assessment in an Outcome-Based Education (OBE)?</a:t>
            </a:r>
          </a:p>
        </p:txBody>
      </p:sp>
    </p:spTree>
    <p:extLst>
      <p:ext uri="{BB962C8B-B14F-4D97-AF65-F5344CB8AC3E}">
        <p14:creationId xmlns:p14="http://schemas.microsoft.com/office/powerpoint/2010/main" val="4705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4017-AA68-ED44-B951-5E047528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the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8A6C6-CF1B-3948-B6A4-CF5763725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4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{C067C3DD-951B-4D4D-8E0F-27B8FBB01666}tf16401369</Template>
  <TotalTime>42</TotalTime>
  <Words>88</Words>
  <Application>Microsoft Macintosh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Round Table Discussion: Issues and Challenges in Educational Assessment in the Philippines </vt:lpstr>
      <vt:lpstr>Educational Assessment as a Discipline</vt:lpstr>
      <vt:lpstr>Implementation of K-12 Curriculum</vt:lpstr>
      <vt:lpstr>Assessment literacy of teachers in the Philippines </vt:lpstr>
      <vt:lpstr>Assessment in an Outcome-Based Education (OBE)</vt:lpstr>
      <vt:lpstr>Insights from the audience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 Discussion: Issues and Challenges in Educational Assessment in the Philippines </dc:title>
  <dc:creator>Alejandro Ibanez</dc:creator>
  <cp:lastModifiedBy>Alejandro Ibanez</cp:lastModifiedBy>
  <cp:revision>2</cp:revision>
  <dcterms:created xsi:type="dcterms:W3CDTF">2018-08-24T01:00:00Z</dcterms:created>
  <dcterms:modified xsi:type="dcterms:W3CDTF">2018-08-24T01:42:15Z</dcterms:modified>
</cp:coreProperties>
</file>